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0" r:id="rId4"/>
  </p:sldIdLst>
  <p:sldSz cx="18288000" cy="10287000"/>
  <p:notesSz cx="6858000" cy="9144000"/>
  <p:embeddedFontLst>
    <p:embeddedFont>
      <p:font typeface="Pretendard Regular" panose="020B0600000101010101" charset="-127"/>
      <p:regular r:id="rId5"/>
    </p:embeddedFont>
    <p:embeddedFont>
      <p:font typeface="Pretendard Black" panose="02000A03000000020004" pitchFamily="50" charset="-127"/>
      <p:bold r:id="rId6"/>
    </p:embeddedFont>
    <p:embeddedFont>
      <p:font typeface="Pretendard Medium" panose="02000603000000020004" pitchFamily="50" charset="-127"/>
      <p:regular r:id="rId7"/>
      <p:bold r:id="rId8"/>
    </p:embeddedFont>
    <p:embeddedFont>
      <p:font typeface="Pretendard SemiBold" panose="02000703000000020004" pitchFamily="50" charset="-127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01600" y="2311400"/>
            <a:ext cx="185039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85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r>
              <a:rPr lang="en-US" sz="8500" b="0" i="0" u="none" strike="noStrike" spc="-1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en-US" sz="85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Chapter</a:t>
            </a:r>
            <a:r>
              <a:rPr lang="ko-KR" altLang="en-US" sz="85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ko-KR" sz="8500" b="0" i="0" u="none" strike="noStrike" spc="-1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 dirty="0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63500" y="4749800"/>
            <a:ext cx="184150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50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1.1</a:t>
            </a:r>
            <a:r>
              <a:rPr lang="en-US" sz="5000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section</a:t>
            </a:r>
            <a:r>
              <a:rPr lang="ko-KR" altLang="en-US" sz="5000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r>
              <a:rPr lang="en-US" sz="50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~ </a:t>
            </a:r>
          </a:p>
          <a:p>
            <a:pPr lvl="0" algn="ctr">
              <a:lnSpc>
                <a:spcPct val="149400"/>
              </a:lnSpc>
            </a:pPr>
            <a:r>
              <a:rPr lang="en-US" sz="50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1.2 </a:t>
            </a:r>
            <a:r>
              <a:rPr lang="en-US" altLang="ko-KR" sz="5000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</a:t>
            </a:r>
            <a:r>
              <a:rPr lang="ko-KR" altLang="en-US" sz="5000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ko-KR" sz="5000" b="0" i="0" u="none" strike="noStrike" spc="-1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39700" y="8128000"/>
            <a:ext cx="5372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일시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: 2025.03.11(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화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0955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발표자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:</a:t>
            </a:r>
            <a:r>
              <a:rPr lang="en-US" sz="3400" dirty="0">
                <a:solidFill>
                  <a:srgbClr val="000000"/>
                </a:solidFill>
                <a:latin typeface="Pretendard Regular"/>
              </a:rPr>
              <a:t> OOO</a:t>
            </a:r>
            <a:endParaRPr lang="ko-KR" sz="3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5900" y="1371600"/>
            <a:ext cx="3162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1.1 section</a:t>
            </a:r>
            <a:r>
              <a:rPr lang="ko-KR" altLang="en-US" sz="35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ko-KR" sz="3500" b="0" i="0" u="none" strike="noStrike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 dirty="0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1.1.1 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하위 </a:t>
            </a:r>
            <a:r>
              <a:rPr lang="en-US" altLang="ko-KR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</a:t>
            </a: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6399" y="1408563"/>
            <a:ext cx="13665200" cy="444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내용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" y="14097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1.2 </a:t>
            </a:r>
            <a:r>
              <a:rPr lang="en-US" altLang="ko-KR" sz="32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</a:t>
            </a:r>
            <a:r>
              <a:rPr lang="ko-KR" altLang="en-US" sz="32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764945"/>
              </p:ext>
            </p:extLst>
          </p:nvPr>
        </p:nvGraphicFramePr>
        <p:xfrm>
          <a:off x="4292600" y="2451100"/>
          <a:ext cx="13055600" cy="4991100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b="0" i="0" u="none" strike="noStrike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b="0" i="0" u="none" strike="noStrike">
                        <a:solidFill>
                          <a:srgbClr val="000000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내용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6742A05-1539-683C-579D-F9F23250EE23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1.2.1 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하위 </a:t>
            </a:r>
            <a:r>
              <a:rPr lang="en-US" altLang="ko-KR" sz="3500" b="0" i="0" u="none" strike="noStrike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</a:t>
            </a: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68</Words>
  <Application>Microsoft Office PowerPoint</Application>
  <PresentationFormat>사용자 지정</PresentationFormat>
  <Paragraphs>17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Pretendard Medium</vt:lpstr>
      <vt:lpstr>Calibri</vt:lpstr>
      <vt:lpstr>Pretendard Regular</vt:lpstr>
      <vt:lpstr>Pretendard Black</vt:lpstr>
      <vt:lpstr>Pretendard SemiBold</vt:lpstr>
      <vt:lpstr>Arial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SUNOHK KWON</cp:lastModifiedBy>
  <cp:revision>6</cp:revision>
  <dcterms:created xsi:type="dcterms:W3CDTF">2006-08-16T00:00:00Z</dcterms:created>
  <dcterms:modified xsi:type="dcterms:W3CDTF">2025-03-03T11:42:58Z</dcterms:modified>
</cp:coreProperties>
</file>